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27"/>
  </p:notesMasterIdLst>
  <p:handoutMasterIdLst>
    <p:handoutMasterId r:id="rId28"/>
  </p:handoutMasterIdLst>
  <p:sldIdLst>
    <p:sldId id="348" r:id="rId5"/>
    <p:sldId id="2147374372" r:id="rId6"/>
    <p:sldId id="2147374384" r:id="rId7"/>
    <p:sldId id="2147374385" r:id="rId8"/>
    <p:sldId id="2147374386" r:id="rId9"/>
    <p:sldId id="2147374387" r:id="rId10"/>
    <p:sldId id="2147374388" r:id="rId11"/>
    <p:sldId id="2147374389" r:id="rId12"/>
    <p:sldId id="2147374390" r:id="rId13"/>
    <p:sldId id="2147374391" r:id="rId14"/>
    <p:sldId id="2147374392" r:id="rId15"/>
    <p:sldId id="2147374393" r:id="rId16"/>
    <p:sldId id="2147374394" r:id="rId17"/>
    <p:sldId id="2147374395" r:id="rId18"/>
    <p:sldId id="2147374396" r:id="rId19"/>
    <p:sldId id="2147374397" r:id="rId20"/>
    <p:sldId id="2147374398" r:id="rId21"/>
    <p:sldId id="2147374399" r:id="rId22"/>
    <p:sldId id="259" r:id="rId23"/>
    <p:sldId id="2147374371" r:id="rId24"/>
    <p:sldId id="2147374373" r:id="rId25"/>
    <p:sldId id="357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84"/>
            <p14:sldId id="2147374385"/>
            <p14:sldId id="2147374386"/>
            <p14:sldId id="2147374387"/>
            <p14:sldId id="2147374388"/>
            <p14:sldId id="2147374389"/>
            <p14:sldId id="2147374390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  <p14:sldId id="2147374398"/>
            <p14:sldId id="2147374399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578" autoAdjust="0"/>
  </p:normalViewPr>
  <p:slideViewPr>
    <p:cSldViewPr snapToGrid="0">
      <p:cViewPr varScale="1">
        <p:scale>
          <a:sx n="107" d="100"/>
          <a:sy n="107" d="100"/>
        </p:scale>
        <p:origin x="6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word template, show test1.js. Then show the tagger.</a:t>
            </a:r>
          </a:p>
          <a:p>
            <a:r>
              <a:rPr lang="en-US" dirty="0"/>
              <a:t>Replace the variables – do not do the </a:t>
            </a:r>
            <a:r>
              <a:rPr lang="en-US" dirty="0" err="1"/>
              <a:t>conditiona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 I edit the word template to add a conditional for salary.</a:t>
            </a:r>
          </a:p>
          <a:p>
            <a:r>
              <a:rPr lang="en-US" dirty="0"/>
              <a:t>I demonstrate a list of responsibilities</a:t>
            </a:r>
          </a:p>
          <a:p>
            <a:r>
              <a:rPr lang="en-US" dirty="0"/>
              <a:t>Maybe a table of benefits?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3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ata.org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cloud.adobe.com/dc-docgen-playground/index.html#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tif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Dynamically Generating Documents with Adobe Document Generation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3BC9-487D-4B3F-839A-28F1A819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B38-253A-4AA5-9B6F-93A9222C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the code at the Word template</a:t>
            </a:r>
          </a:p>
          <a:p>
            <a:r>
              <a:rPr lang="en-US" dirty="0"/>
              <a:t>Get your data</a:t>
            </a:r>
          </a:p>
          <a:p>
            <a:r>
              <a:rPr lang="en-US" dirty="0"/>
              <a:t>Call the API</a:t>
            </a:r>
          </a:p>
          <a:p>
            <a:r>
              <a:rPr lang="en-US" dirty="0"/>
              <a:t>Save the result</a:t>
            </a:r>
          </a:p>
          <a:p>
            <a:r>
              <a:rPr lang="en-US" dirty="0"/>
              <a:t>In theory, never touch your code again</a:t>
            </a:r>
          </a:p>
        </p:txBody>
      </p:sp>
    </p:spTree>
    <p:extLst>
      <p:ext uri="{BB962C8B-B14F-4D97-AF65-F5344CB8AC3E}">
        <p14:creationId xmlns:p14="http://schemas.microsoft.com/office/powerpoint/2010/main" val="35489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BAF881-FF6F-4A37-8CC9-E2AAE839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7" y="99199"/>
            <a:ext cx="8264310" cy="6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1DA4-EF5C-42DB-B1D2-C171D504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E744-F493-4969-8339-D08F54D5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regular Word template</a:t>
            </a:r>
          </a:p>
          <a:p>
            <a:r>
              <a:rPr lang="en-US" dirty="0"/>
              <a:t>With “tokens” that represent </a:t>
            </a:r>
            <a:r>
              <a:rPr lang="en-US" b="1" dirty="0"/>
              <a:t>variables</a:t>
            </a:r>
            <a:r>
              <a:rPr lang="en-US" dirty="0"/>
              <a:t> and </a:t>
            </a:r>
            <a:r>
              <a:rPr lang="en-US" b="1" dirty="0"/>
              <a:t>logic</a:t>
            </a:r>
          </a:p>
          <a:p>
            <a:r>
              <a:rPr lang="en-US" dirty="0"/>
              <a:t>Authoring toolkit to help you:</a:t>
            </a:r>
          </a:p>
          <a:p>
            <a:pPr lvl="1"/>
            <a:r>
              <a:rPr lang="en-US" dirty="0"/>
              <a:t>Generate tags and logic</a:t>
            </a:r>
          </a:p>
          <a:p>
            <a:pPr lvl="1"/>
            <a:r>
              <a:rPr lang="en-US" dirty="0"/>
              <a:t>Test without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29050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71E-B84E-4A20-A463-8C3E8C5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https://appsource.microsoft.com/en-us/product/office/WA200002654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C3AD1E-42DC-492A-B4FF-D5E04311F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688" y="2552700"/>
            <a:ext cx="4495800" cy="1752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17F35-4E8C-4F2D-9426-A5406AD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32" y="1266655"/>
            <a:ext cx="4760381" cy="50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6575-15B0-4ECA-913D-02F02798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F394-3218-4A26-8B52-BF42FED05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JSONata</a:t>
            </a:r>
            <a:r>
              <a:rPr lang="en-US" dirty="0"/>
              <a:t>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https://jsonata.org/</a:t>
            </a:r>
            <a:r>
              <a:rPr lang="en-US" dirty="0"/>
              <a:t>)</a:t>
            </a:r>
          </a:p>
          <a:p>
            <a:r>
              <a:rPr lang="en-US" dirty="0"/>
              <a:t>Supports simple variable replacements</a:t>
            </a:r>
          </a:p>
          <a:p>
            <a:r>
              <a:rPr lang="en-US" dirty="0"/>
              <a:t>Supports conditionals</a:t>
            </a:r>
          </a:p>
          <a:p>
            <a:r>
              <a:rPr lang="en-US" dirty="0"/>
              <a:t>Supports looping (bulleted lists and tables)</a:t>
            </a:r>
          </a:p>
          <a:p>
            <a:r>
              <a:rPr lang="en-US" dirty="0"/>
              <a:t>Supports dynamic images</a:t>
            </a:r>
          </a:p>
          <a:p>
            <a:r>
              <a:rPr lang="en-US" dirty="0"/>
              <a:t>Formatting support (see </a:t>
            </a:r>
            <a:r>
              <a:rPr lang="en-US" dirty="0" err="1"/>
              <a:t>JSONata</a:t>
            </a:r>
            <a:r>
              <a:rPr lang="en-US" dirty="0"/>
              <a:t> docs)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915B-C171-464F-8D9C-D99A3B47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E7A3-9BB5-49A5-8A32-2BF445AE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tags / integration</a:t>
            </a:r>
          </a:p>
          <a:p>
            <a:r>
              <a:rPr lang="en-US" dirty="0"/>
              <a:t>Image support via Base64</a:t>
            </a:r>
          </a:p>
        </p:txBody>
      </p:sp>
    </p:spTree>
    <p:extLst>
      <p:ext uri="{BB962C8B-B14F-4D97-AF65-F5344CB8AC3E}">
        <p14:creationId xmlns:p14="http://schemas.microsoft.com/office/powerpoint/2010/main" val="59180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8024-E50A-49A8-BFD4-A37C97D9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1A77-48B2-4F7B-8E84-A8596195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75D63A-1383-4984-95F9-D8E30EFE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71" y="1163945"/>
            <a:ext cx="6429681" cy="51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TLDR: Adobe Document Generation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Microsoft Word as a template…</a:t>
            </a:r>
          </a:p>
          <a:p>
            <a:r>
              <a:rPr lang="en-US" dirty="0"/>
              <a:t>Use your data…</a:t>
            </a:r>
          </a:p>
          <a:p>
            <a:r>
              <a:rPr lang="en-US" dirty="0"/>
              <a:t>Create dynamic, personalized, magical PDFs (or Word docs)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D7255-9C1A-466A-AD42-5B9703C3F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340" y="1435100"/>
            <a:ext cx="5860144" cy="4591050"/>
          </a:xfrm>
        </p:spPr>
      </p:pic>
    </p:spTree>
    <p:extLst>
      <p:ext uri="{BB962C8B-B14F-4D97-AF65-F5344CB8AC3E}">
        <p14:creationId xmlns:p14="http://schemas.microsoft.com/office/powerpoint/2010/main" val="4374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52D137-C017-47A0-AB47-13C290664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74" y="1435100"/>
            <a:ext cx="9265877" cy="4591050"/>
          </a:xfrm>
        </p:spPr>
      </p:pic>
    </p:spTree>
    <p:extLst>
      <p:ext uri="{BB962C8B-B14F-4D97-AF65-F5344CB8AC3E}">
        <p14:creationId xmlns:p14="http://schemas.microsoft.com/office/powerpoint/2010/main" val="379280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A5777E1-0774-4F1F-AF4D-A0B2AA4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843" y="1887171"/>
            <a:ext cx="3395138" cy="30836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B578C-BBAF-4775-84D0-372D5407FEF0}"/>
              </a:ext>
            </a:extLst>
          </p:cNvPr>
          <p:cNvSpPr txBox="1"/>
          <p:nvPr/>
        </p:nvSpPr>
        <p:spPr>
          <a:xfrm>
            <a:off x="8637973" y="6036816"/>
            <a:ext cx="34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Totally not approved by branding…</a:t>
            </a:r>
          </a:p>
        </p:txBody>
      </p:sp>
    </p:spTree>
    <p:extLst>
      <p:ext uri="{BB962C8B-B14F-4D97-AF65-F5344CB8AC3E}">
        <p14:creationId xmlns:p14="http://schemas.microsoft.com/office/powerpoint/2010/main" val="39569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A5AC37-A771-4C15-8AFE-F351A3E0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790" y="1435100"/>
            <a:ext cx="5107244" cy="4591050"/>
          </a:xfrm>
        </p:spPr>
      </p:pic>
    </p:spTree>
    <p:extLst>
      <p:ext uri="{BB962C8B-B14F-4D97-AF65-F5344CB8AC3E}">
        <p14:creationId xmlns:p14="http://schemas.microsoft.com/office/powerpoint/2010/main" val="202659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4A3-07A6-4D81-BA36-6917380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Generation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610-678A-4634-B42D-BE83EB17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Adobe PDF Services API</a:t>
            </a:r>
          </a:p>
          <a:p>
            <a:r>
              <a:rPr lang="en-US" dirty="0"/>
              <a:t>API call takes your Word doc and your data</a:t>
            </a:r>
          </a:p>
          <a:p>
            <a:r>
              <a:rPr lang="en-US" dirty="0"/>
              <a:t>Merges your data into the Word doc</a:t>
            </a:r>
          </a:p>
          <a:p>
            <a:r>
              <a:rPr lang="en-US" dirty="0"/>
              <a:t>Returns the dynamic PDF (or Word) file</a:t>
            </a:r>
          </a:p>
        </p:txBody>
      </p:sp>
    </p:spTree>
    <p:extLst>
      <p:ext uri="{BB962C8B-B14F-4D97-AF65-F5344CB8AC3E}">
        <p14:creationId xmlns:p14="http://schemas.microsoft.com/office/powerpoint/2010/main" val="7703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699-5019-4435-872A-7ABE9ABC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CE36-D298-4413-A9A2-60CF9E00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free trial</a:t>
            </a:r>
          </a:p>
          <a:p>
            <a:r>
              <a:rPr lang="en-US" dirty="0"/>
              <a:t>Get your credentials</a:t>
            </a:r>
          </a:p>
          <a:p>
            <a:r>
              <a:rPr lang="en-US" dirty="0"/>
              <a:t>Get your SDK (Node, .NET, 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0ECCF-E900-46EC-BE5A-004BE9AD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13" y="1127464"/>
            <a:ext cx="4605122" cy="43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840</Words>
  <Application>Microsoft Office PowerPoint</Application>
  <PresentationFormat>Custom</PresentationFormat>
  <Paragraphs>144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Dynamically Generating Documents with Adobe Document Generation API</vt:lpstr>
      <vt:lpstr>Who am I?</vt:lpstr>
      <vt:lpstr>TLDR: Adobe Document Generation API</vt:lpstr>
      <vt:lpstr>Just the Pictures Version…</vt:lpstr>
      <vt:lpstr>Just the Pictures Version…</vt:lpstr>
      <vt:lpstr>Just the Pictures Version…</vt:lpstr>
      <vt:lpstr>Just the Pictures Version…</vt:lpstr>
      <vt:lpstr>Document Generation - Details</vt:lpstr>
      <vt:lpstr>Before You Start</vt:lpstr>
      <vt:lpstr>Write Your Code</vt:lpstr>
      <vt:lpstr>PowerPoint Presentation</vt:lpstr>
      <vt:lpstr>The Word Template</vt:lpstr>
      <vt:lpstr>https://appsource.microsoft.com/en-us/product/office/WA200002654</vt:lpstr>
      <vt:lpstr>Demo</vt:lpstr>
      <vt:lpstr>The Tagging Language</vt:lpstr>
      <vt:lpstr>Demo</vt:lpstr>
      <vt:lpstr>More…</vt:lpstr>
      <vt:lpstr>The Playground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23</cp:revision>
  <dcterms:created xsi:type="dcterms:W3CDTF">2009-08-20T18:55:32Z</dcterms:created>
  <dcterms:modified xsi:type="dcterms:W3CDTF">2021-10-05T19:30:29Z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